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0F2F0-1C3B-47A0-9C7B-A98EA96EF00F}" type="datetimeFigureOut">
              <a:rPr lang="en-GB" smtClean="0"/>
              <a:t>16/11/2015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6B0DB-6668-4A3A-B14B-BAFFB8928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53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6B0DB-6668-4A3A-B14B-BAFFB8928A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2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0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5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2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7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4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9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3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ct.drie/web-specialisatie/web-specialisatie/vergelijkende-studie/bootstrap/forms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ct.drie/web-specialisatie/web-specialisatie/vergelijkende-studie/foundation/forms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Web specialisatie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Periode 1 – vergelijkende studie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6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54" y="286603"/>
            <a:ext cx="10058400" cy="1450757"/>
          </a:xfrm>
        </p:spPr>
        <p:txBody>
          <a:bodyPr/>
          <a:lstStyle/>
          <a:p>
            <a:r>
              <a:rPr lang="nl-BE" dirty="0" smtClean="0"/>
              <a:t>Navigation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9" y="2691025"/>
            <a:ext cx="5770443" cy="31959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foundation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" y="3349150"/>
            <a:ext cx="4937125" cy="37369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2680573"/>
            <a:ext cx="5669280" cy="321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89" y="3355520"/>
            <a:ext cx="4641012" cy="3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4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Navigation – bootstrap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Dafault color: #E7E7E7</a:t>
            </a:r>
          </a:p>
          <a:p>
            <a:r>
              <a:rPr lang="nl-BE" dirty="0" smtClean="0"/>
              <a:t>Fixed position</a:t>
            </a:r>
          </a:p>
          <a:p>
            <a:r>
              <a:rPr lang="nl-BE" dirty="0" smtClean="0"/>
              <a:t>Content in container</a:t>
            </a:r>
          </a:p>
          <a:p>
            <a:pPr lvl="1"/>
            <a:r>
              <a:rPr lang="nl-BE" dirty="0" smtClean="0"/>
              <a:t>Mogelijkheid tot container-fluid</a:t>
            </a:r>
          </a:p>
          <a:p>
            <a:r>
              <a:rPr lang="nl-BE" dirty="0" smtClean="0"/>
              <a:t>Sticky navbar</a:t>
            </a:r>
          </a:p>
          <a:p>
            <a:r>
              <a:rPr lang="nl-BE" dirty="0" smtClean="0"/>
              <a:t>Dropdown</a:t>
            </a:r>
          </a:p>
          <a:p>
            <a:pPr lvl="1"/>
            <a:r>
              <a:rPr lang="nl-BE" dirty="0" smtClean="0"/>
              <a:t>Mobile, alles komt meer en meer onder elkaar</a:t>
            </a:r>
          </a:p>
          <a:p>
            <a:pPr lvl="1"/>
            <a:r>
              <a:rPr lang="nl-BE" dirty="0" smtClean="0"/>
              <a:t>Gigantische dropdown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85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Foundation – navigation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Brandimage in beeld brengen + brandname</a:t>
            </a:r>
          </a:p>
          <a:p>
            <a:pPr lvl="1"/>
            <a:r>
              <a:rPr lang="nl-BE" dirty="0" smtClean="0"/>
              <a:t>=&gt; kost veel extra styling</a:t>
            </a:r>
          </a:p>
          <a:p>
            <a:r>
              <a:rPr lang="nl-BE" dirty="0" smtClean="0"/>
              <a:t>Fixed top bar mogelijk</a:t>
            </a:r>
          </a:p>
          <a:p>
            <a:r>
              <a:rPr lang="nl-BE" dirty="0" smtClean="0"/>
              <a:t>Geen sticky top bar</a:t>
            </a:r>
          </a:p>
          <a:p>
            <a:r>
              <a:rPr lang="nl-BE" dirty="0" smtClean="0"/>
              <a:t>dropdown</a:t>
            </a:r>
          </a:p>
          <a:p>
            <a:pPr lvl="1"/>
            <a:r>
              <a:rPr lang="nl-BE" dirty="0" smtClean="0"/>
              <a:t>Mobile: enkel huidige dropdown zichtbaar</a:t>
            </a:r>
          </a:p>
          <a:p>
            <a:pPr lvl="1"/>
            <a:r>
              <a:rPr lang="nl-BE" dirty="0" smtClean="0"/>
              <a:t>Terug gaan door back te klikken</a:t>
            </a:r>
          </a:p>
          <a:p>
            <a:pPr lvl="1"/>
            <a:r>
              <a:rPr lang="nl-BE" dirty="0" smtClean="0"/>
              <a:t>Zorgt voor dropdowns van normale grootte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04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Navigation – algemeen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Out of the box</a:t>
            </a:r>
          </a:p>
          <a:p>
            <a:pPr marL="0" indent="0">
              <a:buNone/>
            </a:pPr>
            <a:r>
              <a:rPr lang="nl-BE" dirty="0" smtClean="0"/>
              <a:t>Praktisch altijd hetzelfde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foundation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smtClean="0"/>
              <a:t>Nood aan veel extra styling</a:t>
            </a:r>
          </a:p>
          <a:p>
            <a:r>
              <a:rPr lang="nl-BE" dirty="0" smtClean="0"/>
              <a:t>Grotere vrijheid</a:t>
            </a:r>
          </a:p>
          <a:p>
            <a:r>
              <a:rPr lang="nl-BE" dirty="0" smtClean="0"/>
              <a:t>Meer werk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00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Typography - bootstrap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Headings</a:t>
            </a:r>
          </a:p>
          <a:p>
            <a:r>
              <a:rPr lang="nl-BE" dirty="0" smtClean="0"/>
              <a:t>Subtext</a:t>
            </a:r>
          </a:p>
          <a:p>
            <a:pPr lvl="1"/>
            <a:r>
              <a:rPr lang="nl-BE" dirty="0" smtClean="0"/>
              <a:t>&lt;small&gt;..&lt;/small&gt;</a:t>
            </a:r>
          </a:p>
          <a:p>
            <a:pPr lvl="1"/>
            <a:r>
              <a:rPr lang="nl-BE" dirty="0" smtClean="0"/>
              <a:t>&lt;span class=“small”&gt;..&lt;/span&gt;</a:t>
            </a:r>
          </a:p>
          <a:p>
            <a:r>
              <a:rPr lang="nl-BE" dirty="0" smtClean="0"/>
              <a:t>Inline positionerer headings</a:t>
            </a:r>
          </a:p>
          <a:p>
            <a:r>
              <a:rPr lang="nl-BE" dirty="0" smtClean="0"/>
              <a:t>Heading als klasse gebruiken</a:t>
            </a:r>
          </a:p>
          <a:p>
            <a:pPr lvl="1"/>
            <a:r>
              <a:rPr lang="nl-BE" dirty="0" smtClean="0"/>
              <a:t>Inline gebruiken van headings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91" y="2303254"/>
            <a:ext cx="7008265" cy="2319694"/>
          </a:xfrm>
        </p:spPr>
      </p:pic>
    </p:spTree>
    <p:extLst>
      <p:ext uri="{BB962C8B-B14F-4D97-AF65-F5344CB8AC3E}">
        <p14:creationId xmlns:p14="http://schemas.microsoft.com/office/powerpoint/2010/main" val="76443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Typography - bootstrap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Lists</a:t>
            </a:r>
          </a:p>
          <a:p>
            <a:r>
              <a:rPr lang="nl-BE" dirty="0" smtClean="0"/>
              <a:t>Styled/unstyled via classes</a:t>
            </a:r>
          </a:p>
          <a:p>
            <a:r>
              <a:rPr lang="nl-BE" dirty="0" smtClean="0"/>
              <a:t>Inline list mogelijk</a:t>
            </a:r>
          </a:p>
          <a:p>
            <a:r>
              <a:rPr lang="nl-BE" dirty="0" smtClean="0"/>
              <a:t>Description-tables</a:t>
            </a:r>
          </a:p>
          <a:p>
            <a:pPr lvl="1"/>
            <a:r>
              <a:rPr lang="nl-BE" dirty="0" smtClean="0"/>
              <a:t>Onder elkaar</a:t>
            </a:r>
          </a:p>
          <a:p>
            <a:pPr lvl="1"/>
            <a:r>
              <a:rPr lang="nl-BE" dirty="0" smtClean="0"/>
              <a:t>Naast elkaar</a:t>
            </a:r>
          </a:p>
          <a:p>
            <a:pPr lvl="2"/>
            <a:r>
              <a:rPr lang="nl-BE" dirty="0" smtClean="0"/>
              <a:t>.dl-horizontal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11287"/>
            <a:ext cx="4937125" cy="2892676"/>
          </a:xfrm>
        </p:spPr>
      </p:pic>
    </p:spTree>
    <p:extLst>
      <p:ext uri="{BB962C8B-B14F-4D97-AF65-F5344CB8AC3E}">
        <p14:creationId xmlns:p14="http://schemas.microsoft.com/office/powerpoint/2010/main" val="30387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Typography - foundation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Headings</a:t>
            </a:r>
          </a:p>
          <a:p>
            <a:r>
              <a:rPr lang="nl-BE" dirty="0" smtClean="0"/>
              <a:t>Werking gelijkaardig aan bootstrap</a:t>
            </a:r>
          </a:p>
          <a:p>
            <a:r>
              <a:rPr lang="nl-BE" dirty="0" smtClean="0"/>
              <a:t>&lt;H.. Class=“Subheader”&gt;..&lt;/h..&gt;</a:t>
            </a:r>
          </a:p>
          <a:p>
            <a:r>
              <a:rPr lang="nl-BE" dirty="0" smtClean="0"/>
              <a:t>Subtext</a:t>
            </a:r>
          </a:p>
          <a:p>
            <a:pPr lvl="1"/>
            <a:r>
              <a:rPr lang="nl-BE" dirty="0" smtClean="0"/>
              <a:t>&lt;small&gt;..&lt;/small&gt;</a:t>
            </a:r>
          </a:p>
          <a:p>
            <a:pPr lvl="1"/>
            <a:r>
              <a:rPr lang="nl-BE" dirty="0" smtClean="0"/>
              <a:t>&lt;span class=“small”&gt;..&lt;/span&gt;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87" y="1846263"/>
            <a:ext cx="2794227" cy="4022725"/>
          </a:xfrm>
        </p:spPr>
      </p:pic>
    </p:spTree>
    <p:extLst>
      <p:ext uri="{BB962C8B-B14F-4D97-AF65-F5344CB8AC3E}">
        <p14:creationId xmlns:p14="http://schemas.microsoft.com/office/powerpoint/2010/main" val="280502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Typography – foundation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Lists</a:t>
            </a:r>
          </a:p>
          <a:p>
            <a:r>
              <a:rPr lang="nl-BE" dirty="0" smtClean="0"/>
              <a:t>Styling via classes</a:t>
            </a:r>
          </a:p>
          <a:p>
            <a:pPr lvl="1"/>
            <a:r>
              <a:rPr lang="nl-BE" dirty="0" smtClean="0"/>
              <a:t>Square</a:t>
            </a:r>
          </a:p>
          <a:p>
            <a:pPr lvl="1"/>
            <a:r>
              <a:rPr lang="nl-BE" dirty="0" smtClean="0"/>
              <a:t>Circle</a:t>
            </a:r>
          </a:p>
          <a:p>
            <a:pPr lvl="1"/>
            <a:r>
              <a:rPr lang="nl-BE" dirty="0" smtClean="0"/>
              <a:t>Disc</a:t>
            </a:r>
          </a:p>
          <a:p>
            <a:pPr lvl="1"/>
            <a:r>
              <a:rPr lang="nl-BE" dirty="0" smtClean="0"/>
              <a:t>No-bullet</a:t>
            </a:r>
            <a:endParaRPr lang="en-GB" dirty="0" smtClean="0"/>
          </a:p>
          <a:p>
            <a:r>
              <a:rPr lang="nl-BE" dirty="0" smtClean="0"/>
              <a:t>Inline lists mogelijk</a:t>
            </a:r>
          </a:p>
          <a:p>
            <a:r>
              <a:rPr lang="nl-BE" dirty="0" smtClean="0"/>
              <a:t>Description-table</a:t>
            </a:r>
          </a:p>
          <a:p>
            <a:pPr lvl="1"/>
            <a:r>
              <a:rPr lang="nl-BE" dirty="0" smtClean="0"/>
              <a:t>Enkel onder elkaar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41671"/>
            <a:ext cx="4937125" cy="3631908"/>
          </a:xfrm>
        </p:spPr>
      </p:pic>
    </p:spTree>
    <p:extLst>
      <p:ext uri="{BB962C8B-B14F-4D97-AF65-F5344CB8AC3E}">
        <p14:creationId xmlns:p14="http://schemas.microsoft.com/office/powerpoint/2010/main" val="21304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 - 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Full width input</a:t>
            </a:r>
          </a:p>
          <a:p>
            <a:r>
              <a:rPr lang="nl-BE" dirty="0" smtClean="0"/>
              <a:t>Inline input</a:t>
            </a:r>
          </a:p>
          <a:p>
            <a:r>
              <a:rPr lang="nl-BE" dirty="0" smtClean="0"/>
              <a:t>Horizontal form</a:t>
            </a:r>
          </a:p>
          <a:p>
            <a:r>
              <a:rPr lang="nl-BE" dirty="0" smtClean="0"/>
              <a:t>errors</a:t>
            </a:r>
          </a:p>
          <a:p>
            <a:r>
              <a:rPr lang="nl-BE" dirty="0" smtClean="0"/>
              <a:t>Input column sizing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mct.drie/web-specialisatie/web-specialisatie/vergelijkende-studie/bootstrap/form.html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6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Foundation - 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Full width input</a:t>
            </a:r>
          </a:p>
          <a:p>
            <a:r>
              <a:rPr lang="nl-BE" dirty="0" smtClean="0"/>
              <a:t>Inline input</a:t>
            </a:r>
          </a:p>
          <a:p>
            <a:r>
              <a:rPr lang="nl-BE" dirty="0" smtClean="0"/>
              <a:t>Horizontal form</a:t>
            </a:r>
          </a:p>
          <a:p>
            <a:r>
              <a:rPr lang="nl-BE" dirty="0" smtClean="0"/>
              <a:t>Pre en post text</a:t>
            </a:r>
          </a:p>
          <a:p>
            <a:r>
              <a:rPr lang="nl-BE" dirty="0" smtClean="0"/>
              <a:t>Error messages</a:t>
            </a:r>
          </a:p>
          <a:p>
            <a:r>
              <a:rPr lang="nl-BE" dirty="0" smtClean="0"/>
              <a:t>Custom input</a:t>
            </a:r>
          </a:p>
          <a:p>
            <a:r>
              <a:rPr lang="nl-BE" dirty="0" smtClean="0"/>
              <a:t>Checkboxes &amp; radiobuttons</a:t>
            </a:r>
          </a:p>
          <a:p>
            <a:pPr lvl="1"/>
            <a:r>
              <a:rPr lang="nl-BE" dirty="0" smtClean="0"/>
              <a:t>Switches</a:t>
            </a:r>
          </a:p>
          <a:p>
            <a:r>
              <a:rPr lang="nl-BE" dirty="0" smtClean="0"/>
              <a:t>validation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mct.drie/web-specialisatie/web-specialisatie/vergelijkende-studie/foundation/forms.html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58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Vergelijkende studie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097564"/>
            <a:ext cx="4938712" cy="234879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foundation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/>
          <a:stretch/>
        </p:blipFill>
        <p:spPr>
          <a:xfrm>
            <a:off x="6314542" y="3097564"/>
            <a:ext cx="5522634" cy="2348797"/>
          </a:xfrm>
        </p:spPr>
      </p:pic>
    </p:spTree>
    <p:extLst>
      <p:ext uri="{BB962C8B-B14F-4D97-AF65-F5344CB8AC3E}">
        <p14:creationId xmlns:p14="http://schemas.microsoft.com/office/powerpoint/2010/main" val="121311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 – slideshow </a:t>
            </a:r>
            <a:r>
              <a:rPr lang="nl-BE" sz="3200" dirty="0" smtClean="0"/>
              <a:t>carousel.js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Veel html</a:t>
            </a:r>
          </a:p>
          <a:p>
            <a:r>
              <a:rPr lang="nl-BE" dirty="0" smtClean="0"/>
              <a:t>Een paar instelling in js in te geven</a:t>
            </a:r>
          </a:p>
          <a:p>
            <a:r>
              <a:rPr lang="nl-BE" dirty="0" smtClean="0"/>
              <a:t>=&gt; moeilijk in gebruik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09870"/>
            <a:ext cx="4937125" cy="3295510"/>
          </a:xfrm>
        </p:spPr>
      </p:pic>
    </p:spTree>
    <p:extLst>
      <p:ext uri="{BB962C8B-B14F-4D97-AF65-F5344CB8AC3E}">
        <p14:creationId xmlns:p14="http://schemas.microsoft.com/office/powerpoint/2010/main" val="369587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Slideshow – foundation </a:t>
            </a:r>
            <a:r>
              <a:rPr lang="nl-BE" sz="3200" dirty="0" smtClean="0"/>
              <a:t>orbit.js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Praktisch alles in js</a:t>
            </a:r>
          </a:p>
          <a:p>
            <a:r>
              <a:rPr lang="nl-BE" dirty="0" smtClean="0"/>
              <a:t>Weinig extra html nodig</a:t>
            </a:r>
          </a:p>
          <a:p>
            <a:r>
              <a:rPr lang="nl-BE" dirty="0" smtClean="0"/>
              <a:t>=&gt; zoals het hoort!!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07360"/>
            <a:ext cx="4937125" cy="3300530"/>
          </a:xfrm>
        </p:spPr>
      </p:pic>
    </p:spTree>
    <p:extLst>
      <p:ext uri="{BB962C8B-B14F-4D97-AF65-F5344CB8AC3E}">
        <p14:creationId xmlns:p14="http://schemas.microsoft.com/office/powerpoint/2010/main" val="3532225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 cases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Web development - foundation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745018"/>
            <a:ext cx="4938712" cy="305388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Projecten web - bootstrap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772107"/>
            <a:ext cx="4937125" cy="2999712"/>
          </a:xfrm>
        </p:spPr>
      </p:pic>
    </p:spTree>
    <p:extLst>
      <p:ext uri="{BB962C8B-B14F-4D97-AF65-F5344CB8AC3E}">
        <p14:creationId xmlns:p14="http://schemas.microsoft.com/office/powerpoint/2010/main" val="2171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structuur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12 grid structuur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58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 – responsive grid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Col-xs-..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9" y="2582863"/>
            <a:ext cx="1884179" cy="33782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Col-sm-.. (&gt;768px)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93341"/>
            <a:ext cx="4937125" cy="3357244"/>
          </a:xfrm>
        </p:spPr>
      </p:pic>
      <p:sp>
        <p:nvSpPr>
          <p:cNvPr id="12" name="TextBox 11"/>
          <p:cNvSpPr txBox="1"/>
          <p:nvPr/>
        </p:nvSpPr>
        <p:spPr>
          <a:xfrm>
            <a:off x="8006485" y="1286551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PIXEL BASED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7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 - responsive grid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Col-md-.. (&gt;992px) 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4" y="2582334"/>
            <a:ext cx="5425423" cy="330950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Col-lg-.. (&gt;1200px)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33" y="2582863"/>
            <a:ext cx="4225734" cy="3378200"/>
          </a:xfrm>
        </p:spPr>
      </p:pic>
    </p:spTree>
    <p:extLst>
      <p:ext uri="{BB962C8B-B14F-4D97-AF65-F5344CB8AC3E}">
        <p14:creationId xmlns:p14="http://schemas.microsoft.com/office/powerpoint/2010/main" val="353058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 – responsive utilities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7" y="2027208"/>
            <a:ext cx="8988665" cy="3813372"/>
          </a:xfrm>
        </p:spPr>
      </p:pic>
    </p:spTree>
    <p:extLst>
      <p:ext uri="{BB962C8B-B14F-4D97-AF65-F5344CB8AC3E}">
        <p14:creationId xmlns:p14="http://schemas.microsoft.com/office/powerpoint/2010/main" val="365475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Foundation - responsive grid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302192" cy="736282"/>
          </a:xfrm>
        </p:spPr>
        <p:txBody>
          <a:bodyPr>
            <a:normAutofit/>
          </a:bodyPr>
          <a:lstStyle/>
          <a:p>
            <a:r>
              <a:rPr lang="nl-BE" dirty="0" smtClean="0"/>
              <a:t>Column small-..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92" y="2582334"/>
            <a:ext cx="1884179" cy="33782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511615" y="1846052"/>
            <a:ext cx="3140015" cy="948906"/>
          </a:xfrm>
        </p:spPr>
        <p:txBody>
          <a:bodyPr/>
          <a:lstStyle/>
          <a:p>
            <a:r>
              <a:rPr lang="nl-BE" dirty="0" smtClean="0"/>
              <a:t>Column medium-..</a:t>
            </a:r>
          </a:p>
          <a:p>
            <a:r>
              <a:rPr lang="nl-BE" dirty="0" smtClean="0"/>
              <a:t>&gt; 40,0625REM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71" y="3019245"/>
            <a:ext cx="3544741" cy="2162292"/>
          </a:xfrm>
        </p:spPr>
      </p:pic>
      <p:sp>
        <p:nvSpPr>
          <p:cNvPr id="13" name="TextBox 12"/>
          <p:cNvSpPr txBox="1"/>
          <p:nvPr/>
        </p:nvSpPr>
        <p:spPr>
          <a:xfrm>
            <a:off x="8686800" y="1966562"/>
            <a:ext cx="1640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 smtClean="0">
                <a:solidFill>
                  <a:schemeClr val="tx2"/>
                </a:solidFill>
              </a:rPr>
              <a:t>Column large-</a:t>
            </a:r>
          </a:p>
          <a:p>
            <a:r>
              <a:rPr lang="nl-BE" sz="2000" dirty="0" smtClean="0">
                <a:solidFill>
                  <a:schemeClr val="tx2"/>
                </a:solidFill>
              </a:rPr>
              <a:t>&gt;64,0625rem</a:t>
            </a:r>
            <a:endParaRPr lang="en-GB" sz="2000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21" y="2903650"/>
            <a:ext cx="3061913" cy="244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6800" y="1280710"/>
            <a:ext cx="163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Font-size based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46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container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/>
              <a:t>&lt;div class=“container”&gt;</a:t>
            </a:r>
          </a:p>
          <a:p>
            <a:pPr lvl="1"/>
            <a:r>
              <a:rPr lang="nl-BE" dirty="0" smtClean="0"/>
              <a:t>&lt;div class=“row”&gt;</a:t>
            </a:r>
          </a:p>
          <a:p>
            <a:pPr lvl="2"/>
            <a:r>
              <a:rPr lang="nl-BE" dirty="0" smtClean="0"/>
              <a:t>&lt;div class=“col-md-..”&gt;</a:t>
            </a:r>
          </a:p>
          <a:p>
            <a:pPr lvl="2"/>
            <a:r>
              <a:rPr lang="nl-BE" dirty="0" smtClean="0"/>
              <a:t>&lt;/div</a:t>
            </a:r>
          </a:p>
          <a:p>
            <a:pPr lvl="1"/>
            <a:r>
              <a:rPr lang="nl-BE" dirty="0" smtClean="0"/>
              <a:t>&lt;/div&gt;</a:t>
            </a:r>
          </a:p>
          <a:p>
            <a:r>
              <a:rPr lang="nl-BE" dirty="0" smtClean="0"/>
              <a:t>&lt;/div&gt;</a:t>
            </a:r>
          </a:p>
          <a:p>
            <a:r>
              <a:rPr lang="nl-BE" dirty="0" smtClean="0"/>
              <a:t>Large = 1140px</a:t>
            </a:r>
          </a:p>
          <a:p>
            <a:r>
              <a:rPr lang="nl-BE" dirty="0" smtClean="0"/>
              <a:t>Medium= 940px</a:t>
            </a:r>
          </a:p>
          <a:p>
            <a:r>
              <a:rPr lang="nl-BE" dirty="0" smtClean="0"/>
              <a:t>Small=  720px</a:t>
            </a:r>
          </a:p>
          <a:p>
            <a:r>
              <a:rPr lang="nl-BE" dirty="0" smtClean="0"/>
              <a:t>Container-fluid =&gt; container altijd 100%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foundation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smtClean="0"/>
              <a:t>&lt;div class=“row”&gt;</a:t>
            </a:r>
          </a:p>
          <a:p>
            <a:pPr lvl="1"/>
            <a:r>
              <a:rPr lang="nl-BE" dirty="0" smtClean="0"/>
              <a:t>&lt;div class=“column medium”&gt;</a:t>
            </a:r>
          </a:p>
          <a:p>
            <a:pPr lvl="2"/>
            <a:r>
              <a:rPr lang="nl-BE" dirty="0" smtClean="0"/>
              <a:t>..</a:t>
            </a:r>
          </a:p>
          <a:p>
            <a:pPr lvl="1"/>
            <a:r>
              <a:rPr lang="nl-BE" dirty="0" smtClean="0"/>
              <a:t>&lt;/div&gt;</a:t>
            </a:r>
          </a:p>
          <a:p>
            <a:r>
              <a:rPr lang="nl-BE" dirty="0" smtClean="0"/>
              <a:t>&lt;/div&gt;</a:t>
            </a:r>
          </a:p>
          <a:p>
            <a:r>
              <a:rPr lang="nl-BE" dirty="0" smtClean="0"/>
              <a:t>Row =&gt; max-width 62,5rem (+/- 1000px)</a:t>
            </a:r>
          </a:p>
          <a:p>
            <a:pPr marL="0" indent="0">
              <a:buNone/>
            </a:pPr>
            <a:r>
              <a:rPr lang="nl-BE" dirty="0" smtClean="0"/>
              <a:t>          =&gt; width 100%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99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styling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smtClean="0"/>
              <a:t>In css: [Class=^”col-”]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foundation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smtClean="0"/>
              <a:t>In css= column</a:t>
            </a:r>
          </a:p>
          <a:p>
            <a:r>
              <a:rPr lang="nl-BE" dirty="0" smtClean="0"/>
              <a:t>Centering: add class 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437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2044</TotalTime>
  <Words>439</Words>
  <Application>Microsoft Office PowerPoint</Application>
  <PresentationFormat>Widescreen</PresentationFormat>
  <Paragraphs>140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Web specialisatie</vt:lpstr>
      <vt:lpstr>Vergelijkende studie</vt:lpstr>
      <vt:lpstr>structuur</vt:lpstr>
      <vt:lpstr>Bootstrap – responsive grid</vt:lpstr>
      <vt:lpstr>Bootstrap - responsive grid</vt:lpstr>
      <vt:lpstr>Bootstrap – responsive utilities</vt:lpstr>
      <vt:lpstr>Foundation - responsive grid</vt:lpstr>
      <vt:lpstr>container</vt:lpstr>
      <vt:lpstr>styling</vt:lpstr>
      <vt:lpstr>Navigation</vt:lpstr>
      <vt:lpstr>Navigation – bootstrap</vt:lpstr>
      <vt:lpstr>Foundation – navigation</vt:lpstr>
      <vt:lpstr>Navigation – algemeen</vt:lpstr>
      <vt:lpstr>Typography - bootstrap</vt:lpstr>
      <vt:lpstr>Typography - bootstrap</vt:lpstr>
      <vt:lpstr>Typography - foundation</vt:lpstr>
      <vt:lpstr>Typography – foundation</vt:lpstr>
      <vt:lpstr>Bootstrap - forms</vt:lpstr>
      <vt:lpstr>Foundation - forms</vt:lpstr>
      <vt:lpstr>Bootstrap – slideshow carousel.js</vt:lpstr>
      <vt:lpstr>Slideshow – foundation orbit.js</vt:lpstr>
      <vt:lpstr>Test cases</vt:lpstr>
    </vt:vector>
  </TitlesOfParts>
  <Company>privaat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specialisatie</dc:title>
  <dc:creator>jeroen van den broeck</dc:creator>
  <cp:lastModifiedBy>jeroen van den broeck</cp:lastModifiedBy>
  <cp:revision>18</cp:revision>
  <dcterms:created xsi:type="dcterms:W3CDTF">2015-11-15T03:55:41Z</dcterms:created>
  <dcterms:modified xsi:type="dcterms:W3CDTF">2015-11-16T14:00:00Z</dcterms:modified>
</cp:coreProperties>
</file>